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144000" type="screen4x3"/>
  <p:notesSz cx="6783388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>
        <p:scale>
          <a:sx n="93" d="100"/>
          <a:sy n="93" d="100"/>
        </p:scale>
        <p:origin x="-3084" y="-21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3964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6885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237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80085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7482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25572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3278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681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6594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7445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973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566C1-BAB2-43B9-9DF5-643994230EDE}" type="datetimeFigureOut">
              <a:rPr lang="ru-RU" smtClean="0"/>
              <a:t>30.11.2020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C2109-1F4F-41C3-9DF0-88956867A8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9211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514750" y="160221"/>
            <a:ext cx="4183371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/>
              <a:t>ВНИМАНИЮ СОБСТВЕННИКОВ</a:t>
            </a:r>
          </a:p>
          <a:p>
            <a:pPr algn="ctr"/>
            <a:r>
              <a:rPr lang="ru-RU" sz="2000" b="1" dirty="0" smtClean="0"/>
              <a:t>МКД ул. </a:t>
            </a:r>
            <a:r>
              <a:rPr lang="ru-RU" sz="2000" b="1" dirty="0" smtClean="0"/>
              <a:t>Коммунистическая, </a:t>
            </a:r>
            <a:r>
              <a:rPr lang="ru-RU" sz="2000" b="1" dirty="0" smtClean="0"/>
              <a:t>д. </a:t>
            </a:r>
            <a:r>
              <a:rPr lang="ru-RU" sz="2000" b="1" dirty="0"/>
              <a:t>7</a:t>
            </a:r>
            <a:endParaRPr lang="ru-RU" sz="20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12207" y="1215228"/>
            <a:ext cx="6640284" cy="7222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Уважаемые </a:t>
            </a:r>
            <a:r>
              <a:rPr lang="ru-RU" sz="20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собственники</a:t>
            </a:r>
            <a:r>
              <a:rPr lang="ru-RU" sz="20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!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основании Распоряжения Министерства жилищно-коммунального хозяйства Московской области от 21.10.2020г. № 403-РВ с 01.11.2020г.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норматив расхода тепловой энергии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используемой на подогрев холодной воды в целях предоставления коммунальной услуги по горячему водоснабжению.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связи с изменением норматива расхода тепловой энергии на подогрев холодной воды в целях предоставления горячего водоснабжения </a:t>
            </a:r>
            <a:r>
              <a:rPr lang="ru-RU" sz="16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изменяется стоимость ГВС</a:t>
            </a: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01.11.2020г. </a:t>
            </a:r>
            <a:r>
              <a:rPr lang="ru-RU" sz="2000" b="1" u="sng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</a:t>
            </a:r>
            <a:r>
              <a:rPr lang="ru-RU" sz="2000" b="1" u="sng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тоимость 1 куб.м. ГВС составит 185,50*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endParaRPr lang="ru-RU" sz="1600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* 0,0599 * 2 599,40 (руб./Гкал) + 29,80 (руб./куб.м) = 185,50 руб./куб.м.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ru-RU" sz="16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ru-RU" b="1" dirty="0" smtClean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323491" y="8262998"/>
            <a:ext cx="3429000" cy="787652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 уважением, </a:t>
            </a:r>
          </a:p>
          <a:p>
            <a:pPr algn="r">
              <a:lnSpc>
                <a:spcPct val="107000"/>
              </a:lnSpc>
              <a:spcAft>
                <a:spcPts val="800"/>
              </a:spcAft>
            </a:pPr>
            <a:r>
              <a:rPr lang="ru-RU" b="1" dirty="0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 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b="1" smtClean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ВЕСТА-Комфорт»</a:t>
            </a:r>
            <a:endParaRPr lang="ru-RU" sz="14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P:\Документы\логотип Веста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681" y="22214"/>
            <a:ext cx="1333976" cy="1333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132257"/>
              </p:ext>
            </p:extLst>
          </p:nvPr>
        </p:nvGraphicFramePr>
        <p:xfrm>
          <a:off x="605691" y="3920151"/>
          <a:ext cx="5435600" cy="12382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08602"/>
                <a:gridCol w="1713499"/>
                <a:gridCol w="1713499"/>
              </a:tblGrid>
              <a:tr h="64770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Адрес МКД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Ед. изм.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Норматив расхода тепловой энергии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ул. </a:t>
                      </a:r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Коммунистическая,</a:t>
                      </a:r>
                      <a:r>
                        <a:rPr lang="ru-RU" sz="14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д. 7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Гкал на 1 куб.м. 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0,0599</a:t>
                      </a:r>
                      <a:endParaRPr lang="ru-RU" sz="14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334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280</TotalTime>
  <Words>139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Медведева Анастасия</cp:lastModifiedBy>
  <cp:revision>72</cp:revision>
  <cp:lastPrinted>2019-07-01T09:06:49Z</cp:lastPrinted>
  <dcterms:created xsi:type="dcterms:W3CDTF">2017-09-10T09:08:54Z</dcterms:created>
  <dcterms:modified xsi:type="dcterms:W3CDTF">2020-11-30T12:39:02Z</dcterms:modified>
</cp:coreProperties>
</file>