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84" y="-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14750" y="160221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</a:t>
            </a:r>
          </a:p>
          <a:p>
            <a:pPr algn="ctr"/>
            <a:r>
              <a:rPr lang="ru-RU" sz="2000" b="1" dirty="0" smtClean="0"/>
              <a:t>МКД ул. </a:t>
            </a:r>
            <a:r>
              <a:rPr lang="ru-RU" sz="2000" b="1" dirty="0" smtClean="0"/>
              <a:t>Коммунистическая, </a:t>
            </a:r>
            <a:r>
              <a:rPr lang="ru-RU" sz="2000" b="1" dirty="0" smtClean="0"/>
              <a:t>д. </a:t>
            </a:r>
            <a:r>
              <a:rPr lang="ru-RU" sz="2000" b="1" dirty="0"/>
              <a:t>7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7" y="1215228"/>
            <a:ext cx="6640284" cy="7222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основании Распоряжения Министерства жилищно-коммунального хозяйства Московской области от 21.10.2020г. № 403-РВ с 01.11.2020г.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норматив расхода тепловой энергии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используемой на подогрев холодной воды в целях предоставления коммунальной услуги по горячему водоснабжению.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связи с изменением норматива расхода тепловой энергии на подогрев холодной воды в целях предоставления горячего водоснабжения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стоимость ГВС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01.11.2020г. </a:t>
            </a:r>
            <a:r>
              <a:rPr lang="ru-RU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тоимость 1 куб.м. ГВС составит 185,50* 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0,0599 * 2 599,40 (руб./Гкал) + 29,80 (руб./куб.м) = 185,50 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787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уважением, 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 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ВЕСТА-Комфорт»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1" y="22214"/>
            <a:ext cx="1333976" cy="1333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132257"/>
              </p:ext>
            </p:extLst>
          </p:nvPr>
        </p:nvGraphicFramePr>
        <p:xfrm>
          <a:off x="605691" y="3920151"/>
          <a:ext cx="5435600" cy="1238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8602"/>
                <a:gridCol w="1713499"/>
                <a:gridCol w="1713499"/>
              </a:tblGrid>
              <a:tr h="647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Адрес МКД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Ед. изм.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Норматив расхода тепловой энергии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Коммунистическая,</a:t>
                      </a:r>
                      <a:r>
                        <a:rPr lang="ru-RU" sz="14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д. 7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Гкал на 1 куб.м. 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0,0599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</TotalTime>
  <Words>139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72</cp:revision>
  <cp:lastPrinted>2019-07-01T09:06:49Z</cp:lastPrinted>
  <dcterms:created xsi:type="dcterms:W3CDTF">2017-09-10T09:08:54Z</dcterms:created>
  <dcterms:modified xsi:type="dcterms:W3CDTF">2020-11-30T12:39:02Z</dcterms:modified>
</cp:coreProperties>
</file>